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30240288" cy="42840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A3E"/>
    <a:srgbClr val="122329"/>
    <a:srgbClr val="1C494E"/>
    <a:srgbClr val="E00715"/>
    <a:srgbClr val="963D77"/>
    <a:srgbClr val="82195C"/>
    <a:srgbClr val="CFA7C1"/>
    <a:srgbClr val="673C81"/>
    <a:srgbClr val="974077"/>
    <a:srgbClr val="007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6247" autoAdjust="0"/>
  </p:normalViewPr>
  <p:slideViewPr>
    <p:cSldViewPr snapToGrid="0">
      <p:cViewPr varScale="1">
        <p:scale>
          <a:sx n="16" d="100"/>
          <a:sy n="16" d="100"/>
        </p:scale>
        <p:origin x="305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Vedzessou" userId="6730faf1-7108-424d-8547-d88f810bd44c" providerId="ADAL" clId="{3F0AEAA3-3258-46AE-A953-4167427231CC}"/>
    <pc:docChg chg="mod modMainMaster">
      <pc:chgData name="Evan Vedzessou" userId="6730faf1-7108-424d-8547-d88f810bd44c" providerId="ADAL" clId="{3F0AEAA3-3258-46AE-A953-4167427231CC}" dt="2025-12-02T08:51:19.262" v="1" actId="33475"/>
      <pc:docMkLst>
        <pc:docMk/>
      </pc:docMkLst>
      <pc:sldMasterChg chg="addSp mod">
        <pc:chgData name="Evan Vedzessou" userId="6730faf1-7108-424d-8547-d88f810bd44c" providerId="ADAL" clId="{3F0AEAA3-3258-46AE-A953-4167427231CC}" dt="2025-12-02T08:51:19.257" v="0" actId="33475"/>
        <pc:sldMasterMkLst>
          <pc:docMk/>
          <pc:sldMasterMk cId="310649794" sldId="2147483660"/>
        </pc:sldMasterMkLst>
        <pc:spChg chg="add">
          <ac:chgData name="Evan Vedzessou" userId="6730faf1-7108-424d-8547-d88f810bd44c" providerId="ADAL" clId="{3F0AEAA3-3258-46AE-A953-4167427231CC}" dt="2025-12-02T08:51:19.257" v="0" actId="33475"/>
          <ac:spMkLst>
            <pc:docMk/>
            <pc:sldMasterMk cId="310649794" sldId="2147483660"/>
            <ac:spMk id="4" creationId="{054389F0-5672-84AA-E7FC-FB9612288B1C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E7A72-3A38-45D3-AADA-68F7A3F539EF}" type="datetimeFigureOut">
              <a:rPr lang="es-ES" smtClean="0"/>
              <a:t>02/12/2025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143000"/>
            <a:ext cx="2178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888F7-3145-4040-AE4C-E88D96F7B6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923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888F7-3145-4040-AE4C-E88D96F7B65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801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AE9D4D87-759D-EAD7-C407-DAC3169745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8" t="26998" r="29095" b="24767"/>
          <a:stretch>
            <a:fillRect/>
          </a:stretch>
        </p:blipFill>
        <p:spPr>
          <a:xfrm>
            <a:off x="68325" y="42269569"/>
            <a:ext cx="543107" cy="499269"/>
          </a:xfrm>
          <a:prstGeom prst="rect">
            <a:avLst/>
          </a:prstGeom>
        </p:spPr>
      </p:pic>
      <p:pic>
        <p:nvPicPr>
          <p:cNvPr id="21" name="Imagen 20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4B705BF3-4DFC-7133-418F-071D4DA4BA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8" t="26998" r="29095" b="24767"/>
          <a:stretch>
            <a:fillRect/>
          </a:stretch>
        </p:blipFill>
        <p:spPr>
          <a:xfrm>
            <a:off x="29628856" y="42269568"/>
            <a:ext cx="543107" cy="49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29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93" userDrawn="1">
          <p15:clr>
            <a:srgbClr val="FBAE40"/>
          </p15:clr>
        </p15:guide>
        <p15:guide id="2" pos="952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37E45F2A-9469-33C1-3FA4-B7D81D32D632}"/>
              </a:ext>
            </a:extLst>
          </p:cNvPr>
          <p:cNvSpPr/>
          <p:nvPr userDrawn="1"/>
        </p:nvSpPr>
        <p:spPr>
          <a:xfrm>
            <a:off x="0" y="0"/>
            <a:ext cx="30240288" cy="4284027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528BF56-6F94-C9C1-D6D9-85F7A23E9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30240288" cy="47250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4389F0-5672-84AA-E7FC-FB9612288B1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4763750" y="63500"/>
            <a:ext cx="754063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H" sz="1100">
                <a:solidFill>
                  <a:srgbClr val="93979B">
                    <a:alpha val="50000"/>
                  </a:srgbClr>
                </a:solidFill>
                <a:latin typeface="Jost" pitchFamily="2" charset="0"/>
                <a:ea typeface="Jost" pitchFamily="2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0649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93" userDrawn="1">
          <p15:clr>
            <a:srgbClr val="F26B43"/>
          </p15:clr>
        </p15:guide>
        <p15:guide id="2" pos="95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3108A1B-5D43-8D4E-E8B8-3B18CEDFB7C2}"/>
              </a:ext>
            </a:extLst>
          </p:cNvPr>
          <p:cNvSpPr/>
          <p:nvPr/>
        </p:nvSpPr>
        <p:spPr>
          <a:xfrm>
            <a:off x="18998769" y="37682317"/>
            <a:ext cx="10799913" cy="4397016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1C49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AC0211E4-20D1-D0D7-806B-53CA4C581BEE}"/>
              </a:ext>
            </a:extLst>
          </p:cNvPr>
          <p:cNvSpPr/>
          <p:nvPr/>
        </p:nvSpPr>
        <p:spPr>
          <a:xfrm>
            <a:off x="8688410" y="33780797"/>
            <a:ext cx="9948883" cy="8298535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1C49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EA188394-69E5-546E-9B7B-6BC74A76BD3F}"/>
              </a:ext>
            </a:extLst>
          </p:cNvPr>
          <p:cNvSpPr/>
          <p:nvPr/>
        </p:nvSpPr>
        <p:spPr>
          <a:xfrm>
            <a:off x="24101959" y="4748399"/>
            <a:ext cx="5696723" cy="4056534"/>
          </a:xfrm>
          <a:prstGeom prst="roundRect">
            <a:avLst/>
          </a:prstGeom>
          <a:solidFill>
            <a:srgbClr val="12232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1355" eaLnBrk="0" hangingPunct="0">
              <a:spcBef>
                <a:spcPct val="50000"/>
              </a:spcBef>
            </a:pPr>
            <a:r>
              <a:rPr lang="en-US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Add your </a:t>
            </a:r>
          </a:p>
          <a:p>
            <a:pPr algn="ctr" defTabSz="571355" eaLnBrk="0" hangingPunct="0">
              <a:spcBef>
                <a:spcPct val="50000"/>
              </a:spcBef>
            </a:pPr>
            <a:r>
              <a:rPr lang="en-US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Final ID </a:t>
            </a:r>
          </a:p>
          <a:p>
            <a:pPr algn="ctr" defTabSz="571355" eaLnBrk="0" hangingPunct="0">
              <a:spcBef>
                <a:spcPct val="50000"/>
              </a:spcBef>
            </a:pPr>
            <a:r>
              <a:rPr lang="en-US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here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AEC829D0-8636-B689-2485-1E53724347F8}"/>
              </a:ext>
            </a:extLst>
          </p:cNvPr>
          <p:cNvSpPr/>
          <p:nvPr/>
        </p:nvSpPr>
        <p:spPr>
          <a:xfrm>
            <a:off x="430305" y="4786873"/>
            <a:ext cx="23344095" cy="4189823"/>
          </a:xfrm>
          <a:prstGeom prst="roundRect">
            <a:avLst/>
          </a:prstGeom>
          <a:solidFill>
            <a:srgbClr val="1F5A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9321632F-2768-9E1F-B93B-4AE58A8F68F8}"/>
              </a:ext>
            </a:extLst>
          </p:cNvPr>
          <p:cNvSpPr/>
          <p:nvPr/>
        </p:nvSpPr>
        <p:spPr>
          <a:xfrm rot="16200000">
            <a:off x="10233046" y="-559180"/>
            <a:ext cx="9762896" cy="29368376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 w="57150">
            <a:solidFill>
              <a:srgbClr val="1C49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2D169560-A6BB-562D-F901-546ACA938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572" y="9563752"/>
            <a:ext cx="6719827" cy="1186033"/>
          </a:xfrm>
          <a:prstGeom prst="rect">
            <a:avLst/>
          </a:prstGeom>
          <a:noFill/>
          <a:ln>
            <a:noFill/>
          </a:ln>
          <a:effectLst/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400" b="1" kern="0" dirty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AU" sz="5400" kern="0" dirty="0">
              <a:solidFill>
                <a:srgbClr val="1F5A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1DD73E6D-395B-EEEA-BC29-71F7046F5F0E}"/>
              </a:ext>
            </a:extLst>
          </p:cNvPr>
          <p:cNvSpPr/>
          <p:nvPr/>
        </p:nvSpPr>
        <p:spPr>
          <a:xfrm>
            <a:off x="1459973" y="11381435"/>
            <a:ext cx="619642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 eaLnBrk="0" hangingPunct="0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sections distribution and the colour scheme if wanted. All modifications concerning the background/title display are to be done at a Master Slide level.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43BDC35E-EA2E-A1C9-315F-5FB5FBB8BB0F}"/>
              </a:ext>
            </a:extLst>
          </p:cNvPr>
          <p:cNvSpPr/>
          <p:nvPr/>
        </p:nvSpPr>
        <p:spPr>
          <a:xfrm>
            <a:off x="1571445" y="10785677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6F8EB5CB-763B-D5EC-679C-919656D47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5826" y="9554499"/>
            <a:ext cx="5361276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400" b="1" kern="0" dirty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endParaRPr lang="en-AU" sz="5400" kern="0" dirty="0">
              <a:solidFill>
                <a:srgbClr val="1F5A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199F51B-8859-C494-30AF-08AEA10A6A58}"/>
              </a:ext>
            </a:extLst>
          </p:cNvPr>
          <p:cNvSpPr/>
          <p:nvPr/>
        </p:nvSpPr>
        <p:spPr>
          <a:xfrm>
            <a:off x="9324111" y="11381435"/>
            <a:ext cx="6401780" cy="399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this poster template…</a:t>
            </a:r>
          </a:p>
          <a:p>
            <a:pPr>
              <a:spcBef>
                <a:spcPct val="2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highlight this text and replace it by typing in your own text or copy and paste your text from a MS Word document or a PowerPoint slide presentation. </a:t>
            </a:r>
          </a:p>
          <a:p>
            <a:pPr>
              <a:spcBef>
                <a:spcPct val="2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body text / font size should be no smaller than 20 points. Try to keep body text left-aligned, do not justify text.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5367D8D9-18A9-E009-06F2-D0FC23BADACC}"/>
              </a:ext>
            </a:extLst>
          </p:cNvPr>
          <p:cNvSpPr/>
          <p:nvPr/>
        </p:nvSpPr>
        <p:spPr>
          <a:xfrm>
            <a:off x="9324111" y="10753677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7BA3245D-175B-9A50-84F3-3BCF7B35A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52898" y="9554499"/>
            <a:ext cx="6444878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400" b="1" kern="0" dirty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AU" sz="5400" kern="0" dirty="0">
              <a:solidFill>
                <a:srgbClr val="1F5A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C7FF647-7882-DCF0-B37B-4173BA11BF9A}"/>
              </a:ext>
            </a:extLst>
          </p:cNvPr>
          <p:cNvSpPr/>
          <p:nvPr/>
        </p:nvSpPr>
        <p:spPr>
          <a:xfrm>
            <a:off x="16853281" y="11381435"/>
            <a:ext cx="11556714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860" indent="-381860" defTabSz="911262" eaLnBrk="0" hangingPunct="0">
              <a:buSzPct val="60000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FOR MAKING A SUCCESSFUL POSTER…</a:t>
            </a:r>
          </a:p>
          <a:p>
            <a:pPr marL="381860" indent="-381860" defTabSz="911262" eaLnBrk="0" hangingPunct="0">
              <a:buSzPct val="60000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Re-write your paper into poster format i.e.. simplify everything, avoid data overkill. 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Headings of more than 6 words should be in upper and lower case, not all capitals. Simplify the titles.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not to write whole sentences in capitals or underline to stress your point, use </a:t>
            </a:r>
            <a:r>
              <a:rPr lang="en-AU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characters instead.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laying out your poster, leave white space around your text. Don</a:t>
            </a:r>
            <a:r>
              <a:rPr lang="ja-JP" alt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overcrowd your poster.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check and get someone else to proof-read.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6F1871D9-2C1A-9366-53F1-B44096F45520}"/>
              </a:ext>
            </a:extLst>
          </p:cNvPr>
          <p:cNvSpPr/>
          <p:nvPr/>
        </p:nvSpPr>
        <p:spPr>
          <a:xfrm>
            <a:off x="17108504" y="10743529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EBF69CCE-7C2C-F8E4-F1A3-860F304DB630}"/>
              </a:ext>
            </a:extLst>
          </p:cNvPr>
          <p:cNvCxnSpPr>
            <a:cxnSpLocks/>
          </p:cNvCxnSpPr>
          <p:nvPr/>
        </p:nvCxnSpPr>
        <p:spPr>
          <a:xfrm rot="16200000">
            <a:off x="5062075" y="13880081"/>
            <a:ext cx="706318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A378B916-7819-3F14-1CE3-F7D1219D55A7}"/>
              </a:ext>
            </a:extLst>
          </p:cNvPr>
          <p:cNvCxnSpPr>
            <a:cxnSpLocks/>
          </p:cNvCxnSpPr>
          <p:nvPr/>
        </p:nvCxnSpPr>
        <p:spPr>
          <a:xfrm rot="16200000">
            <a:off x="12677104" y="13880081"/>
            <a:ext cx="706318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E8D17118-923F-9AAD-DC04-87E2F9438350}"/>
              </a:ext>
            </a:extLst>
          </p:cNvPr>
          <p:cNvSpPr/>
          <p:nvPr/>
        </p:nvSpPr>
        <p:spPr>
          <a:xfrm>
            <a:off x="430306" y="19273319"/>
            <a:ext cx="29368376" cy="14258454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 w="38100">
            <a:solidFill>
              <a:srgbClr val="1C49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Text Box 2">
            <a:extLst>
              <a:ext uri="{FF2B5EF4-FFF2-40B4-BE49-F238E27FC236}">
                <a16:creationId xmlns:a16="http://schemas.microsoft.com/office/drawing/2014/main" id="{2DFFC0E8-B95C-36E9-C14E-897E88F2F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572" y="19599435"/>
            <a:ext cx="7044379" cy="126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AU" sz="5743" b="1" kern="0" dirty="0">
              <a:solidFill>
                <a:srgbClr val="1F5A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4" name="Tabla 53">
            <a:extLst>
              <a:ext uri="{FF2B5EF4-FFF2-40B4-BE49-F238E27FC236}">
                <a16:creationId xmlns:a16="http://schemas.microsoft.com/office/drawing/2014/main" id="{9BE9AD51-EFD4-B117-831A-0F2582E0D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824339"/>
              </p:ext>
            </p:extLst>
          </p:nvPr>
        </p:nvGraphicFramePr>
        <p:xfrm>
          <a:off x="14222369" y="20084143"/>
          <a:ext cx="14091375" cy="8032639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{00A15C55-8517-42AA-B614-E9B94910E393}</a:tableStyleId>
              </a:tblPr>
              <a:tblGrid>
                <a:gridCol w="2818275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836221">
                <a:tc>
                  <a:txBody>
                    <a:bodyPr/>
                    <a:lstStyle/>
                    <a:p>
                      <a:endParaRPr lang="es-ES" sz="3800" dirty="0">
                        <a:solidFill>
                          <a:srgbClr val="1C494E"/>
                        </a:solidFill>
                      </a:endParaRPr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29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29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29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29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A3E">
                        <a:alpha val="4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55" name="Rectángulo 54">
            <a:extLst>
              <a:ext uri="{FF2B5EF4-FFF2-40B4-BE49-F238E27FC236}">
                <a16:creationId xmlns:a16="http://schemas.microsoft.com/office/drawing/2014/main" id="{BAEB3444-3C11-D919-7B27-AFD0DCD138DC}"/>
              </a:ext>
            </a:extLst>
          </p:cNvPr>
          <p:cNvSpPr/>
          <p:nvPr/>
        </p:nvSpPr>
        <p:spPr>
          <a:xfrm>
            <a:off x="9477581" y="28497763"/>
            <a:ext cx="382651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910BE38-46AA-62DC-D62A-17F2AB087CC1}"/>
              </a:ext>
            </a:extLst>
          </p:cNvPr>
          <p:cNvSpPr/>
          <p:nvPr/>
        </p:nvSpPr>
        <p:spPr>
          <a:xfrm>
            <a:off x="9558484" y="20034144"/>
            <a:ext cx="3395645" cy="7993889"/>
          </a:xfrm>
          <a:prstGeom prst="rect">
            <a:avLst/>
          </a:prstGeom>
          <a:solidFill>
            <a:srgbClr val="122329"/>
          </a:solidFill>
          <a:ln>
            <a:solidFill>
              <a:srgbClr val="1C49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23" dirty="0">
              <a:solidFill>
                <a:srgbClr val="10194E"/>
              </a:solidFill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A3C7E509-D4B5-F239-8624-E8B4C01A24FB}"/>
              </a:ext>
            </a:extLst>
          </p:cNvPr>
          <p:cNvSpPr/>
          <p:nvPr/>
        </p:nvSpPr>
        <p:spPr>
          <a:xfrm>
            <a:off x="1399001" y="21285058"/>
            <a:ext cx="5943141" cy="11518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etc., can be </a:t>
            </a:r>
            <a:r>
              <a:rPr lang="en-CA" sz="2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addMS</a:t>
            </a: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Excel or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simple graphs use MS Excel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492D5C08-7DE5-C12B-8B0B-8A995E57D756}"/>
              </a:ext>
            </a:extLst>
          </p:cNvPr>
          <p:cNvSpPr/>
          <p:nvPr/>
        </p:nvSpPr>
        <p:spPr>
          <a:xfrm>
            <a:off x="14222367" y="28496475"/>
            <a:ext cx="1409137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59" name="Rectángulo: esquinas redondeadas 58">
            <a:extLst>
              <a:ext uri="{FF2B5EF4-FFF2-40B4-BE49-F238E27FC236}">
                <a16:creationId xmlns:a16="http://schemas.microsoft.com/office/drawing/2014/main" id="{07A15B5C-7E7F-8150-FE0F-0D7A62B3DC13}"/>
              </a:ext>
            </a:extLst>
          </p:cNvPr>
          <p:cNvSpPr/>
          <p:nvPr/>
        </p:nvSpPr>
        <p:spPr>
          <a:xfrm>
            <a:off x="1437645" y="20864742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tángulo: esquinas redondeadas 59">
            <a:extLst>
              <a:ext uri="{FF2B5EF4-FFF2-40B4-BE49-F238E27FC236}">
                <a16:creationId xmlns:a16="http://schemas.microsoft.com/office/drawing/2014/main" id="{B7A59EC6-35D7-D200-BF9F-C72D29B5DF77}"/>
              </a:ext>
            </a:extLst>
          </p:cNvPr>
          <p:cNvSpPr/>
          <p:nvPr/>
        </p:nvSpPr>
        <p:spPr>
          <a:xfrm>
            <a:off x="441606" y="33780798"/>
            <a:ext cx="7896593" cy="8298534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1C49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Text Box 2">
            <a:extLst>
              <a:ext uri="{FF2B5EF4-FFF2-40B4-BE49-F238E27FC236}">
                <a16:creationId xmlns:a16="http://schemas.microsoft.com/office/drawing/2014/main" id="{212536C5-CD05-B594-9568-54C84D469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081" y="34129683"/>
            <a:ext cx="6684861" cy="117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1F5A3E"/>
                </a:solidFill>
              </a:rPr>
              <a:t>CONCLUSIONS</a:t>
            </a:r>
            <a:endParaRPr lang="en-AU" dirty="0">
              <a:solidFill>
                <a:srgbClr val="1F5A3E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A986E2DE-23DA-960E-1CD7-7C5746ABE4A5}"/>
              </a:ext>
            </a:extLst>
          </p:cNvPr>
          <p:cNvSpPr/>
          <p:nvPr/>
        </p:nvSpPr>
        <p:spPr>
          <a:xfrm>
            <a:off x="1375315" y="36021451"/>
            <a:ext cx="5852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</a:p>
        </p:txBody>
      </p:sp>
      <p:sp>
        <p:nvSpPr>
          <p:cNvPr id="63" name="Text Box 2">
            <a:extLst>
              <a:ext uri="{FF2B5EF4-FFF2-40B4-BE49-F238E27FC236}">
                <a16:creationId xmlns:a16="http://schemas.microsoft.com/office/drawing/2014/main" id="{F0E2AEC1-19E7-7FB1-1871-BDF218AD0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9403" y="34110652"/>
            <a:ext cx="6706488" cy="117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1F5A3E"/>
                </a:solidFill>
              </a:rPr>
              <a:t>REFERENCES</a:t>
            </a:r>
            <a:endParaRPr lang="en-AU" dirty="0">
              <a:solidFill>
                <a:srgbClr val="1F5A3E"/>
              </a:solidFill>
            </a:endParaRP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C7594C8F-B506-4602-6BBB-C470BED31464}"/>
              </a:ext>
            </a:extLst>
          </p:cNvPr>
          <p:cNvSpPr/>
          <p:nvPr/>
        </p:nvSpPr>
        <p:spPr>
          <a:xfrm>
            <a:off x="9558484" y="36021451"/>
            <a:ext cx="7378774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</a:t>
            </a:r>
            <a:b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Vancouver style i.e. 1 Meyer J-P et al. The treatment of high-grade superficial bladder cancer and carcinoma in situ with BCG – a questionnaire survey of Consultant practice in England and Wales. </a:t>
            </a:r>
            <a:r>
              <a:rPr lang="en-US" sz="2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Urol</a:t>
            </a: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Oncol 2002; 2;: 77-80</a:t>
            </a:r>
          </a:p>
        </p:txBody>
      </p:sp>
      <p:sp>
        <p:nvSpPr>
          <p:cNvPr id="65" name="Rectángulo: esquinas redondeadas 64">
            <a:extLst>
              <a:ext uri="{FF2B5EF4-FFF2-40B4-BE49-F238E27FC236}">
                <a16:creationId xmlns:a16="http://schemas.microsoft.com/office/drawing/2014/main" id="{BD61AC0F-A2B9-6AB1-5511-D85BD742CF11}"/>
              </a:ext>
            </a:extLst>
          </p:cNvPr>
          <p:cNvSpPr/>
          <p:nvPr/>
        </p:nvSpPr>
        <p:spPr>
          <a:xfrm>
            <a:off x="1413959" y="35342224"/>
            <a:ext cx="1065397" cy="240380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tángulo: esquinas redondeadas 65">
            <a:extLst>
              <a:ext uri="{FF2B5EF4-FFF2-40B4-BE49-F238E27FC236}">
                <a16:creationId xmlns:a16="http://schemas.microsoft.com/office/drawing/2014/main" id="{F877021C-314F-F93D-D19D-AE60BAA0C1ED}"/>
              </a:ext>
            </a:extLst>
          </p:cNvPr>
          <p:cNvSpPr/>
          <p:nvPr/>
        </p:nvSpPr>
        <p:spPr>
          <a:xfrm>
            <a:off x="9603569" y="35349522"/>
            <a:ext cx="1065397" cy="240380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tángulo: esquinas redondeadas 66">
            <a:extLst>
              <a:ext uri="{FF2B5EF4-FFF2-40B4-BE49-F238E27FC236}">
                <a16:creationId xmlns:a16="http://schemas.microsoft.com/office/drawing/2014/main" id="{AB88E34A-C3E3-6287-8DD1-9852C6DDCEB4}"/>
              </a:ext>
            </a:extLst>
          </p:cNvPr>
          <p:cNvSpPr/>
          <p:nvPr/>
        </p:nvSpPr>
        <p:spPr>
          <a:xfrm>
            <a:off x="18998769" y="33818159"/>
            <a:ext cx="10799913" cy="3521779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1C49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Text Box 2">
            <a:extLst>
              <a:ext uri="{FF2B5EF4-FFF2-40B4-BE49-F238E27FC236}">
                <a16:creationId xmlns:a16="http://schemas.microsoft.com/office/drawing/2014/main" id="{78988741-5BCE-94EA-59AF-3CC1E0F83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48981" y="38335461"/>
            <a:ext cx="9851995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5743" b="1" kern="0" dirty="0">
                <a:solidFill>
                  <a:srgbClr val="1C49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5743" b="1" kern="0" dirty="0">
                <a:solidFill>
                  <a:srgbClr val="1F5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en-AU" sz="5743" b="1" kern="0" dirty="0">
              <a:solidFill>
                <a:srgbClr val="1F5A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039DEC70-95FC-07EC-78FF-50C5F8DA1D45}"/>
              </a:ext>
            </a:extLst>
          </p:cNvPr>
          <p:cNvSpPr/>
          <p:nvPr/>
        </p:nvSpPr>
        <p:spPr>
          <a:xfrm>
            <a:off x="19986861" y="40771807"/>
            <a:ext cx="84622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 eaLnBrk="0" hangingPunct="0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 Box 2">
            <a:extLst>
              <a:ext uri="{FF2B5EF4-FFF2-40B4-BE49-F238E27FC236}">
                <a16:creationId xmlns:a16="http://schemas.microsoft.com/office/drawing/2014/main" id="{8F6AE580-EC26-58E7-455B-7A1112007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3225" y="34089303"/>
            <a:ext cx="9754253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1F5A3E"/>
                </a:solidFill>
              </a:rPr>
              <a:t>ACKNOWLEDGEMENT</a:t>
            </a:r>
            <a:endParaRPr lang="en-AU" dirty="0">
              <a:solidFill>
                <a:srgbClr val="1F5A3E"/>
              </a:solidFill>
            </a:endParaRP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F44D089A-7E0B-52C2-A502-A8CB662ED72B}"/>
              </a:ext>
            </a:extLst>
          </p:cNvPr>
          <p:cNvSpPr/>
          <p:nvPr/>
        </p:nvSpPr>
        <p:spPr>
          <a:xfrm>
            <a:off x="19962786" y="35969637"/>
            <a:ext cx="84622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ángulo: esquinas redondeadas 71">
            <a:extLst>
              <a:ext uri="{FF2B5EF4-FFF2-40B4-BE49-F238E27FC236}">
                <a16:creationId xmlns:a16="http://schemas.microsoft.com/office/drawing/2014/main" id="{B864EEE0-6203-11C6-FB77-F92E8EBC25C9}"/>
              </a:ext>
            </a:extLst>
          </p:cNvPr>
          <p:cNvSpPr/>
          <p:nvPr/>
        </p:nvSpPr>
        <p:spPr>
          <a:xfrm>
            <a:off x="19993190" y="35341170"/>
            <a:ext cx="1104441" cy="286089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: esquinas redondeadas 72">
            <a:extLst>
              <a:ext uri="{FF2B5EF4-FFF2-40B4-BE49-F238E27FC236}">
                <a16:creationId xmlns:a16="http://schemas.microsoft.com/office/drawing/2014/main" id="{5464F402-72EB-63E1-2D49-14AB065D09DB}"/>
              </a:ext>
            </a:extLst>
          </p:cNvPr>
          <p:cNvSpPr/>
          <p:nvPr/>
        </p:nvSpPr>
        <p:spPr>
          <a:xfrm>
            <a:off x="19993190" y="40092957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122329"/>
          </a:solidFill>
          <a:ln>
            <a:solidFill>
              <a:srgbClr val="CFA7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 Box 40">
            <a:extLst>
              <a:ext uri="{FF2B5EF4-FFF2-40B4-BE49-F238E27FC236}">
                <a16:creationId xmlns:a16="http://schemas.microsoft.com/office/drawing/2014/main" id="{C3BB7B5C-1A57-BE4B-681B-1603B4D7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864" y="6808790"/>
            <a:ext cx="24085359" cy="1382908"/>
          </a:xfrm>
          <a:prstGeom prst="rect">
            <a:avLst/>
          </a:prstGeom>
          <a:noFill/>
          <a:ln>
            <a:noFill/>
          </a:ln>
          <a:effectLst/>
        </p:spPr>
        <p:txBody>
          <a:bodyPr lIns="276594" tIns="276594" rIns="276594" bIns="276594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superscript)</a:t>
            </a:r>
          </a:p>
          <a:p>
            <a:pPr>
              <a:spcBef>
                <a:spcPct val="20000"/>
              </a:spcBef>
            </a:pPr>
            <a:r>
              <a:rPr lang="en-AU" sz="27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274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2740" u="sng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74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27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274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274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27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274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274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sz="27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University of New South Wales, Sydney, Australia</a:t>
            </a:r>
          </a:p>
          <a:p>
            <a:pPr>
              <a:spcBef>
                <a:spcPct val="20000"/>
              </a:spcBef>
            </a:pPr>
            <a:r>
              <a:rPr lang="en-AU" sz="27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Royal Brisbane Hospital, Brisbane, Australia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69318006-18D0-F58E-C70D-9D692FFD8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56" y="5166552"/>
            <a:ext cx="22464347" cy="110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09803" tIns="409803" rIns="409803" bIns="409803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10200" b="1" spc="1286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</a:t>
            </a:r>
            <a:endParaRPr lang="en-AU" sz="10200" spc="1286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219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9181c-4790-4946-94dd-03f66ca21f41" xsi:nil="true"/>
    <lcf76f155ced4ddcb4097134ff3c332f xmlns="9e25de56-a2d1-4a89-81f8-7345870331f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65AFDCA9A824A87D474BCECEF7737" ma:contentTypeVersion="11" ma:contentTypeDescription="Create a new document." ma:contentTypeScope="" ma:versionID="f56f5a9e134b8259309d66e771d810f4">
  <xsd:schema xmlns:xsd="http://www.w3.org/2001/XMLSchema" xmlns:xs="http://www.w3.org/2001/XMLSchema" xmlns:p="http://schemas.microsoft.com/office/2006/metadata/properties" xmlns:ns2="9e25de56-a2d1-4a89-81f8-7345870331f4" xmlns:ns3="73f9181c-4790-4946-94dd-03f66ca21f41" targetNamespace="http://schemas.microsoft.com/office/2006/metadata/properties" ma:root="true" ma:fieldsID="019c908f77e863244782c11b14dc865a" ns2:_="" ns3:_="">
    <xsd:import namespace="9e25de56-a2d1-4a89-81f8-7345870331f4"/>
    <xsd:import namespace="73f9181c-4790-4946-94dd-03f66ca21f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5de56-a2d1-4a89-81f8-7345870331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9181c-4790-4946-94dd-03f66ca21f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83f89db-6404-4929-9c1d-0728044e6944}" ma:internalName="TaxCatchAll" ma:showField="CatchAllData" ma:web="73f9181c-4790-4946-94dd-03f66ca21f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57A929-2A2E-4EED-9C27-28AE8E1E6687}">
  <ds:schemaRefs>
    <ds:schemaRef ds:uri="http://schemas.microsoft.com/office/2006/metadata/properties"/>
    <ds:schemaRef ds:uri="http://schemas.microsoft.com/office/infopath/2007/PartnerControls"/>
    <ds:schemaRef ds:uri="73f9181c-4790-4946-94dd-03f66ca21f41"/>
    <ds:schemaRef ds:uri="9e25de56-a2d1-4a89-81f8-7345870331f4"/>
  </ds:schemaRefs>
</ds:datastoreItem>
</file>

<file path=customXml/itemProps2.xml><?xml version="1.0" encoding="utf-8"?>
<ds:datastoreItem xmlns:ds="http://schemas.openxmlformats.org/officeDocument/2006/customXml" ds:itemID="{67A0E44E-B652-46E6-B300-2B1BDCD5A3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239399-8B86-426E-84DC-61EE2827FB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25de56-a2d1-4a89-81f8-7345870331f4"/>
    <ds:schemaRef ds:uri="73f9181c-4790-4946-94dd-03f66ca21f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86f3fda-574e-4a94-abb4-8a294c9a9778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596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Jost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Enrique Urbina Ricci</dc:creator>
  <cp:lastModifiedBy>Evan Vedzessou</cp:lastModifiedBy>
  <cp:revision>22</cp:revision>
  <dcterms:created xsi:type="dcterms:W3CDTF">2024-05-08T09:31:57Z</dcterms:created>
  <dcterms:modified xsi:type="dcterms:W3CDTF">2025-12-02T08:51:35Z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0x01010092F65AFDCA9A824A87D474BCECEF7737</vt:lpwstr>
  </property>
  <property fmtid="{D5CDD505-2E9C-101B-9397-08002B2CF9AE}" pid="3" name="ClassificationContentMarkingHeaderLocations">
    <vt:lpwstr>Tema de Office:4</vt:lpwstr>
  </property>
  <property fmtid="{D5CDD505-2E9C-101B-9397-08002B2CF9AE}" pid="4" name="ClassificationContentMarkingHeaderText">
    <vt:lpwstr>Confidential</vt:lpwstr>
  </property>
  <property fmtid="{D5CDD505-2E9C-101B-9397-08002B2CF9AE}" pid="5" name="MediaServiceImageTags">
    <vt:lpwstr/>
  </property>
</Properties>
</file>